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605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3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12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6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9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89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5.png"/><Relationship Id="rId12" Type="http://schemas.openxmlformats.org/officeDocument/2006/relationships/image" Target="../media/image119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6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5.png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121.png"/><Relationship Id="rId4" Type="http://schemas.openxmlformats.org/officeDocument/2006/relationships/image" Target="../media/image5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89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6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5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131.png"/><Relationship Id="rId4" Type="http://schemas.openxmlformats.org/officeDocument/2006/relationships/image" Target="../media/image5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13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3.png"/><Relationship Id="rId7" Type="http://schemas.openxmlformats.org/officeDocument/2006/relationships/image" Target="../media/image1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9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6.png"/><Relationship Id="rId16" Type="http://schemas.openxmlformats.org/officeDocument/2006/relationships/image" Target="../media/image149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4.png"/><Relationship Id="rId5" Type="http://schemas.openxmlformats.org/officeDocument/2006/relationships/image" Target="../media/image5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20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5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91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6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5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72.png"/><Relationship Id="rId5" Type="http://schemas.openxmlformats.org/officeDocument/2006/relationships/image" Target="../media/image167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6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5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0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5.png"/><Relationship Id="rId5" Type="http://schemas.openxmlformats.org/officeDocument/2006/relationships/image" Target="../media/image41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3.png"/><Relationship Id="rId7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image" Target="../media/image5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45917" y="-3614510"/>
            <a:ext cx="9526265" cy="9496987"/>
            <a:chOff x="11445917" y="-3614510"/>
            <a:chExt cx="9526265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5917" y="-3614510"/>
              <a:ext cx="9526265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0140" y="2062221"/>
            <a:ext cx="7490371" cy="7490371"/>
            <a:chOff x="10040140" y="2062221"/>
            <a:chExt cx="7490371" cy="74903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40140" y="2062221"/>
              <a:ext cx="7490371" cy="7490371"/>
              <a:chOff x="10040140" y="2062221"/>
              <a:chExt cx="7490371" cy="74903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40140" y="2062221"/>
                <a:ext cx="7490371" cy="74903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22638" y="2744720"/>
              <a:ext cx="6125374" cy="6125374"/>
              <a:chOff x="10722638" y="2744720"/>
              <a:chExt cx="6125374" cy="61253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22638" y="2744720"/>
                <a:ext cx="6125374" cy="61253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45917" y="3467998"/>
              <a:ext cx="4678818" cy="4678818"/>
              <a:chOff x="11445917" y="3467998"/>
              <a:chExt cx="4678818" cy="46788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45917" y="3467998"/>
                <a:ext cx="4678818" cy="467881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0323" y="-713712"/>
            <a:ext cx="8070650" cy="8070650"/>
            <a:chOff x="-280323" y="-713712"/>
            <a:chExt cx="8070650" cy="80706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0323" y="-713712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1563" y="9635036"/>
            <a:ext cx="18630728" cy="724141"/>
            <a:chOff x="-21563" y="9635036"/>
            <a:chExt cx="18630728" cy="7241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563" y="9635036"/>
              <a:ext cx="18630728" cy="7241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270" y="3368156"/>
            <a:ext cx="11665264" cy="51559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79885" y="756649"/>
            <a:ext cx="12840957" cy="83101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272" y="9576482"/>
            <a:ext cx="4404282" cy="11990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624" y="1955186"/>
            <a:ext cx="4067296" cy="8155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37057" y="3665039"/>
            <a:ext cx="2562555" cy="572765"/>
            <a:chOff x="11137057" y="3665039"/>
            <a:chExt cx="2562555" cy="5727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7057" y="3665039"/>
              <a:ext cx="2562555" cy="57276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24642" y="3632403"/>
            <a:ext cx="2956486" cy="7500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747042" y="4158730"/>
            <a:ext cx="2078561" cy="572765"/>
            <a:chOff x="14747042" y="4158730"/>
            <a:chExt cx="2078561" cy="57276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747042" y="4158730"/>
              <a:ext cx="2078561" cy="572765"/>
              <a:chOff x="14747042" y="4158730"/>
              <a:chExt cx="2078561" cy="57276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47042" y="4158730"/>
                <a:ext cx="2078561" cy="57276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35631" y="4153250"/>
              <a:ext cx="2449505" cy="750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13522" y="5098039"/>
            <a:ext cx="3343607" cy="6339589"/>
            <a:chOff x="12113522" y="5098039"/>
            <a:chExt cx="3343607" cy="63395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3522" y="5098039"/>
              <a:ext cx="3343607" cy="63395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95714" y="2688145"/>
            <a:ext cx="1909329" cy="572765"/>
            <a:chOff x="13695714" y="2688145"/>
            <a:chExt cx="1909329" cy="57276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837952" y="2688145"/>
              <a:ext cx="1591326" cy="572765"/>
              <a:chOff x="13837952" y="2688145"/>
              <a:chExt cx="1591326" cy="5727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837952" y="2688145"/>
                <a:ext cx="1591326" cy="57276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39755" y="2682659"/>
              <a:ext cx="2625505" cy="7500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08810" y="6438881"/>
            <a:ext cx="2775076" cy="2799987"/>
            <a:chOff x="12408810" y="6438881"/>
            <a:chExt cx="2775076" cy="27999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08810" y="6438881"/>
              <a:ext cx="2775076" cy="27999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65035" y="4512898"/>
            <a:ext cx="5040581" cy="8006807"/>
            <a:chOff x="11265035" y="4512898"/>
            <a:chExt cx="5040581" cy="80068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65035" y="4512898"/>
              <a:ext cx="5040581" cy="80068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00" y="2375350"/>
            <a:ext cx="16733825" cy="13471847"/>
            <a:chOff x="757500" y="2375350"/>
            <a:chExt cx="16733825" cy="13471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16304" y="-4067465"/>
              <a:ext cx="33467651" cy="269436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500" y="2375350"/>
              <a:ext cx="16733825" cy="13471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4817" y="2982576"/>
            <a:ext cx="13993316" cy="6944183"/>
            <a:chOff x="2354817" y="2982576"/>
            <a:chExt cx="13993316" cy="69441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4817" y="2982576"/>
              <a:ext cx="13993316" cy="69441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159" y="-38462"/>
            <a:ext cx="8474255" cy="49385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315" y="398783"/>
            <a:ext cx="3883712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15" y="398783"/>
            <a:ext cx="3883712" cy="11653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01893" y="2024069"/>
            <a:ext cx="22593259" cy="912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1809" y="-3516713"/>
            <a:ext cx="9496987" cy="9496987"/>
            <a:chOff x="11881809" y="-3516713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1809" y="-3516713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30875" y="729832"/>
            <a:ext cx="8009281" cy="8009281"/>
            <a:chOff x="-1730875" y="729832"/>
            <a:chExt cx="8009281" cy="80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0875" y="729832"/>
              <a:ext cx="8009281" cy="8009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2793" y="5289308"/>
            <a:ext cx="18803235" cy="5358491"/>
            <a:chOff x="-512793" y="5289308"/>
            <a:chExt cx="18803235" cy="535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793" y="5289308"/>
              <a:ext cx="18803235" cy="535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5295" y="2901657"/>
            <a:ext cx="6375007" cy="6375007"/>
            <a:chOff x="10255295" y="2901657"/>
            <a:chExt cx="6375007" cy="6375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792" y="-285847"/>
              <a:ext cx="12750014" cy="127500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295" y="2901657"/>
              <a:ext cx="6375007" cy="63750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367" y="1004843"/>
            <a:ext cx="9851608" cy="62722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0273" y="3352285"/>
            <a:ext cx="5425052" cy="5473751"/>
            <a:chOff x="10730273" y="3352285"/>
            <a:chExt cx="5425052" cy="5473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273" y="3352285"/>
              <a:ext cx="5425052" cy="54737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4499" y="5289308"/>
            <a:ext cx="20071204" cy="5396823"/>
            <a:chOff x="-834499" y="5289308"/>
            <a:chExt cx="20071204" cy="5396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4499" y="5289308"/>
              <a:ext cx="20071204" cy="5396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8060" y="3352332"/>
            <a:ext cx="4020190" cy="4020190"/>
            <a:chOff x="1618060" y="3352332"/>
            <a:chExt cx="4020190" cy="4020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060" y="3352332"/>
              <a:ext cx="4020190" cy="4020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613" y="7248857"/>
            <a:ext cx="4831714" cy="2162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32762" y="3331137"/>
            <a:ext cx="4020190" cy="4020190"/>
            <a:chOff x="7132762" y="3331137"/>
            <a:chExt cx="4020190" cy="4020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2762" y="3331137"/>
              <a:ext cx="4020190" cy="4020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2499" y="3326308"/>
            <a:ext cx="4659836" cy="53175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9645" y="3326308"/>
            <a:ext cx="4659836" cy="53175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54537" y="3331137"/>
            <a:ext cx="4020190" cy="4020190"/>
            <a:chOff x="12854537" y="3331137"/>
            <a:chExt cx="4020190" cy="4020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4537" y="3331137"/>
              <a:ext cx="4020190" cy="4020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08820" y="4419498"/>
            <a:ext cx="3038671" cy="1739620"/>
            <a:chOff x="2108820" y="4419498"/>
            <a:chExt cx="3038671" cy="17396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8820" y="4419498"/>
              <a:ext cx="3038671" cy="17396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7337" y="4089264"/>
            <a:ext cx="2071040" cy="2400088"/>
            <a:chOff x="8107337" y="4089264"/>
            <a:chExt cx="2071040" cy="24000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7337" y="4089264"/>
              <a:ext cx="2071040" cy="24000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80651" y="3963870"/>
            <a:ext cx="2650876" cy="2650876"/>
            <a:chOff x="13580651" y="3963870"/>
            <a:chExt cx="2650876" cy="26508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80651" y="3963870"/>
              <a:ext cx="2650876" cy="26508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820522" y="387345"/>
            <a:ext cx="19510459" cy="49482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9840" y="7248859"/>
            <a:ext cx="4860286" cy="21534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61174" y="7248859"/>
            <a:ext cx="4755524" cy="2172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51" y="260099"/>
            <a:ext cx="5237563" cy="51445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826987" y="-7611"/>
            <a:ext cx="29939688" cy="11975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00" y="2375350"/>
            <a:ext cx="16733825" cy="13471847"/>
            <a:chOff x="757500" y="2375350"/>
            <a:chExt cx="16733825" cy="13471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16304" y="-4067465"/>
              <a:ext cx="33467651" cy="269436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500" y="2375350"/>
              <a:ext cx="16733825" cy="13471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89356" y="3901496"/>
            <a:ext cx="7211561" cy="5616276"/>
            <a:chOff x="9389356" y="3901496"/>
            <a:chExt cx="7211561" cy="56162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9356" y="3901496"/>
              <a:ext cx="7211561" cy="5616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3142" y="3901496"/>
            <a:ext cx="7738622" cy="5616276"/>
            <a:chOff x="1673142" y="3901496"/>
            <a:chExt cx="7738622" cy="56162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142" y="3901496"/>
              <a:ext cx="7738622" cy="56162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5218" y="-38461"/>
            <a:ext cx="7595265" cy="49385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701" y="257596"/>
            <a:ext cx="5247084" cy="51425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824" y="3204482"/>
            <a:ext cx="16124067" cy="5848739"/>
            <a:chOff x="1080824" y="3204482"/>
            <a:chExt cx="16124067" cy="58487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853958" y="407364"/>
              <a:ext cx="32248134" cy="116974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824" y="3204482"/>
              <a:ext cx="16124067" cy="5848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6677" y="3495798"/>
            <a:ext cx="6762958" cy="5176471"/>
            <a:chOff x="1326677" y="3495798"/>
            <a:chExt cx="6762958" cy="51764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54802" y="907563"/>
              <a:ext cx="13525917" cy="103529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677" y="3495798"/>
              <a:ext cx="6762958" cy="5176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6078" y="3495798"/>
            <a:ext cx="6762958" cy="5176471"/>
            <a:chOff x="10196078" y="3495798"/>
            <a:chExt cx="6762958" cy="5176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4599" y="907563"/>
              <a:ext cx="13525917" cy="1035294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6078" y="3495798"/>
              <a:ext cx="6762958" cy="51764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3607" y="3884443"/>
            <a:ext cx="3839199" cy="18812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9229" y="3836824"/>
            <a:ext cx="3053094" cy="19289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73474" y="5840151"/>
            <a:ext cx="4924727" cy="14720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52039" y="5840151"/>
            <a:ext cx="5277137" cy="147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00" y="2375350"/>
            <a:ext cx="16733825" cy="13471847"/>
            <a:chOff x="757500" y="2375350"/>
            <a:chExt cx="16733825" cy="13471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316304" y="-4067465"/>
              <a:ext cx="33467651" cy="269436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500" y="2375350"/>
              <a:ext cx="16733825" cy="13471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4702" y="4209287"/>
            <a:ext cx="7155322" cy="5489364"/>
            <a:chOff x="9514702" y="4209287"/>
            <a:chExt cx="7155322" cy="5489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4702" y="4209287"/>
              <a:ext cx="7155322" cy="5489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78243" y="4209287"/>
            <a:ext cx="7098681" cy="5438350"/>
            <a:chOff x="1368566" y="4449358"/>
            <a:chExt cx="7098681" cy="5438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8566" y="4449358"/>
              <a:ext cx="7098681" cy="54383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9301" y="-38461"/>
            <a:ext cx="7547712" cy="49385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10" name="djikst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322554" y="2647610"/>
            <a:ext cx="7796683" cy="714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00" y="2375350"/>
            <a:ext cx="16733825" cy="13471847"/>
            <a:chOff x="757500" y="2375350"/>
            <a:chExt cx="16733825" cy="13471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316304" y="-4067465"/>
              <a:ext cx="33467651" cy="269436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500" y="2375350"/>
              <a:ext cx="16733825" cy="134718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1304" y="-304652"/>
            <a:ext cx="6426179" cy="52187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2" name="y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23583" y="2993553"/>
            <a:ext cx="12001657" cy="6752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4499" y="5289308"/>
            <a:ext cx="20071204" cy="5396823"/>
            <a:chOff x="-834499" y="5289308"/>
            <a:chExt cx="20071204" cy="5396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4499" y="5289308"/>
              <a:ext cx="20071204" cy="5396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127" y="3758269"/>
            <a:ext cx="3614787" cy="3384349"/>
            <a:chOff x="1576127" y="3758269"/>
            <a:chExt cx="3614787" cy="33843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5591" y="2231771"/>
              <a:ext cx="7229574" cy="67686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127" y="3758269"/>
              <a:ext cx="3614787" cy="338434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971" y="3605280"/>
            <a:ext cx="5289402" cy="52077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15685" y="3758269"/>
            <a:ext cx="3614787" cy="3384349"/>
            <a:chOff x="5415685" y="3758269"/>
            <a:chExt cx="3614787" cy="3384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3967" y="2231771"/>
              <a:ext cx="7229574" cy="67686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5685" y="3758269"/>
              <a:ext cx="3614787" cy="33843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69510" y="3009143"/>
            <a:ext cx="8175612" cy="61562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4701" y="267120"/>
            <a:ext cx="5170893" cy="51425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80393" y="3758269"/>
            <a:ext cx="3614787" cy="3384349"/>
            <a:chOff x="9280393" y="3758269"/>
            <a:chExt cx="3614787" cy="3384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8676" y="2231771"/>
              <a:ext cx="7229574" cy="67686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0393" y="3758269"/>
              <a:ext cx="3614787" cy="33843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8598" y="3520125"/>
            <a:ext cx="5144002" cy="55220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0419" y="3758269"/>
            <a:ext cx="3614787" cy="3384349"/>
            <a:chOff x="13320419" y="3758269"/>
            <a:chExt cx="3614787" cy="33843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701" y="2231771"/>
              <a:ext cx="7229574" cy="676869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0419" y="3758269"/>
              <a:ext cx="3614787" cy="338434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66119" y="3681470"/>
            <a:ext cx="5427183" cy="5150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8857" y="-419254"/>
            <a:ext cx="13642302" cy="11124223"/>
            <a:chOff x="4758857" y="-419254"/>
            <a:chExt cx="13642302" cy="11124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8857" y="-419254"/>
              <a:ext cx="13642302" cy="111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9739" y="2165507"/>
            <a:ext cx="9324330" cy="1591470"/>
            <a:chOff x="5319739" y="2165507"/>
            <a:chExt cx="9324330" cy="1591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200" y="1404398"/>
              <a:ext cx="18648660" cy="31829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9739" y="2165507"/>
              <a:ext cx="9324330" cy="1591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0692" y="4141360"/>
            <a:ext cx="9329892" cy="1591470"/>
            <a:chOff x="6230692" y="4141360"/>
            <a:chExt cx="9329892" cy="15914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372" y="3380251"/>
              <a:ext cx="18659784" cy="318293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0692" y="4141360"/>
              <a:ext cx="9329892" cy="1591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19739" y="6134459"/>
            <a:ext cx="9324330" cy="1591470"/>
            <a:chOff x="5319739" y="6134459"/>
            <a:chExt cx="9324330" cy="15914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200" y="5373350"/>
              <a:ext cx="18648660" cy="318293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9739" y="6134459"/>
              <a:ext cx="9324330" cy="1591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30692" y="8082741"/>
            <a:ext cx="9329892" cy="1591470"/>
            <a:chOff x="6230692" y="8082741"/>
            <a:chExt cx="9329892" cy="15914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372" y="7321632"/>
              <a:ext cx="18659784" cy="318293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0692" y="8082741"/>
              <a:ext cx="9329892" cy="15914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49849" y="-812327"/>
            <a:ext cx="7834667" cy="75857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83679" y="2037600"/>
            <a:ext cx="5363488" cy="23465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3348" y="4030436"/>
            <a:ext cx="6759003" cy="23465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1300" y="6023531"/>
            <a:ext cx="5287299" cy="23465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2395" y="7994217"/>
            <a:ext cx="9669375" cy="2346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00" y="2375350"/>
            <a:ext cx="16733825" cy="13471847"/>
            <a:chOff x="757500" y="2375350"/>
            <a:chExt cx="16733825" cy="13471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316304" y="-4067465"/>
              <a:ext cx="33467651" cy="269436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500" y="2375350"/>
              <a:ext cx="16733825" cy="134718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99374" y="-38461"/>
            <a:ext cx="6793865" cy="49385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  <p:pic>
        <p:nvPicPr>
          <p:cNvPr id="2" name="cu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0" y="2954968"/>
            <a:ext cx="12521816" cy="7045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4499" y="5289308"/>
            <a:ext cx="20071204" cy="5396823"/>
            <a:chOff x="-834499" y="5289308"/>
            <a:chExt cx="20071204" cy="5396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4499" y="5289308"/>
              <a:ext cx="20071204" cy="5396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158" y="3331137"/>
            <a:ext cx="6171429" cy="5411663"/>
            <a:chOff x="1190158" y="3331137"/>
            <a:chExt cx="6171429" cy="5411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158" y="3331137"/>
              <a:ext cx="6171429" cy="5411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0327" y="3313653"/>
            <a:ext cx="9272107" cy="5429147"/>
            <a:chOff x="7790327" y="3313653"/>
            <a:chExt cx="9272107" cy="54291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0327" y="3313653"/>
              <a:ext cx="9272107" cy="54291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1607" y="389860"/>
            <a:ext cx="18486055" cy="493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4499" y="5289308"/>
            <a:ext cx="20071204" cy="5396823"/>
            <a:chOff x="-834499" y="5289308"/>
            <a:chExt cx="20071204" cy="5396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4499" y="5289308"/>
              <a:ext cx="20071204" cy="5396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8231" y="2544109"/>
            <a:ext cx="13309253" cy="7303730"/>
            <a:chOff x="2488231" y="2544109"/>
            <a:chExt cx="13309253" cy="7303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231" y="2544109"/>
              <a:ext cx="13309253" cy="7303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5826" y="6966314"/>
            <a:ext cx="1415360" cy="1415360"/>
            <a:chOff x="11845826" y="6966314"/>
            <a:chExt cx="1415360" cy="14153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5826" y="6966314"/>
              <a:ext cx="1415360" cy="14153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7266" y="158633"/>
            <a:ext cx="9761093" cy="493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315" y="398783"/>
            <a:ext cx="3530893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1809" y="-3516713"/>
            <a:ext cx="9496987" cy="9496987"/>
            <a:chOff x="11881809" y="-3516713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1809" y="-3516713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30875" y="729832"/>
            <a:ext cx="8009281" cy="8009281"/>
            <a:chOff x="-1730875" y="729832"/>
            <a:chExt cx="8009281" cy="80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0875" y="729832"/>
              <a:ext cx="8009281" cy="8009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2793" y="5289308"/>
            <a:ext cx="18803235" cy="5358491"/>
            <a:chOff x="-512793" y="5289308"/>
            <a:chExt cx="18803235" cy="535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793" y="5289308"/>
              <a:ext cx="18803235" cy="535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5295" y="2901657"/>
            <a:ext cx="6375007" cy="6375007"/>
            <a:chOff x="10255295" y="2901657"/>
            <a:chExt cx="6375007" cy="6375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792" y="-285847"/>
              <a:ext cx="12750014" cy="127500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295" y="2901657"/>
              <a:ext cx="6375007" cy="63750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315" y="398783"/>
            <a:ext cx="5417645" cy="1165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891" y="1004843"/>
            <a:ext cx="12894869" cy="53064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0273" y="3352285"/>
            <a:ext cx="5425052" cy="5473751"/>
            <a:chOff x="10730273" y="3352285"/>
            <a:chExt cx="5425052" cy="5473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273" y="3352285"/>
              <a:ext cx="5425052" cy="54737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2567" y="3831739"/>
            <a:ext cx="5047619" cy="8009524"/>
            <a:chOff x="6622567" y="3831739"/>
            <a:chExt cx="5047619" cy="8009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71054" y="4416880"/>
              <a:ext cx="3343607" cy="6339589"/>
              <a:chOff x="7471054" y="4416880"/>
              <a:chExt cx="3343607" cy="63395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471054" y="4416880"/>
                <a:ext cx="3343607" cy="63395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66342" y="5757722"/>
              <a:ext cx="2775076" cy="2799987"/>
              <a:chOff x="7766342" y="5757722"/>
              <a:chExt cx="2775076" cy="279998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66342" y="5757722"/>
                <a:ext cx="2775076" cy="279998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622567" y="3831739"/>
              <a:ext cx="5040581" cy="8006807"/>
              <a:chOff x="6622567" y="3831739"/>
              <a:chExt cx="5040581" cy="80068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22567" y="3831739"/>
                <a:ext cx="5040581" cy="800680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6745" y="5789977"/>
            <a:ext cx="6513650" cy="469675"/>
            <a:chOff x="1766745" y="5789977"/>
            <a:chExt cx="6513650" cy="469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45" y="5789977"/>
              <a:ext cx="6513650" cy="4696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1891" y="8262991"/>
            <a:ext cx="6496966" cy="469675"/>
            <a:chOff x="1581891" y="8262991"/>
            <a:chExt cx="6496966" cy="4696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891" y="8262991"/>
              <a:ext cx="6496966" cy="4696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78858" y="5602360"/>
            <a:ext cx="6696544" cy="469675"/>
            <a:chOff x="9878858" y="5602360"/>
            <a:chExt cx="6696544" cy="4696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8858" y="5602360"/>
              <a:ext cx="6696544" cy="4696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42574" y="8262991"/>
            <a:ext cx="6713228" cy="469675"/>
            <a:chOff x="10042574" y="8262991"/>
            <a:chExt cx="6713228" cy="4696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2574" y="8262991"/>
              <a:ext cx="6713228" cy="4696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32320" y="4233627"/>
            <a:ext cx="1368732" cy="1368732"/>
            <a:chOff x="1832320" y="4233627"/>
            <a:chExt cx="1368732" cy="13687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2320" y="4233627"/>
              <a:ext cx="1368732" cy="13687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913" y="7366462"/>
            <a:ext cx="1322161" cy="1322161"/>
            <a:chOff x="1529913" y="7366462"/>
            <a:chExt cx="1322161" cy="13221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913" y="7366462"/>
              <a:ext cx="1322161" cy="13221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17874" y="4088593"/>
            <a:ext cx="1357528" cy="1357528"/>
            <a:chOff x="15217874" y="4088593"/>
            <a:chExt cx="1357528" cy="135752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17874" y="4088593"/>
              <a:ext cx="1357528" cy="13575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81898" y="7140591"/>
            <a:ext cx="1773904" cy="1773904"/>
            <a:chOff x="14981898" y="7140591"/>
            <a:chExt cx="1773904" cy="17739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1898" y="7140591"/>
              <a:ext cx="1773904" cy="177390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5753" y="760387"/>
            <a:ext cx="17893084" cy="49385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98216" y="4325199"/>
            <a:ext cx="4573603" cy="14880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2405" y="7596015"/>
            <a:ext cx="7517524" cy="13843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88488" y="4234654"/>
            <a:ext cx="7360586" cy="13552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40483" y="7679861"/>
            <a:ext cx="6256769" cy="116626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3315" y="398783"/>
            <a:ext cx="5417645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4499" y="5289308"/>
            <a:ext cx="20071204" cy="5396823"/>
            <a:chOff x="-834499" y="5289308"/>
            <a:chExt cx="20071204" cy="5396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4499" y="5289308"/>
              <a:ext cx="20071204" cy="5396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30064" y="389860"/>
            <a:ext cx="19567588" cy="4938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315" y="398783"/>
            <a:ext cx="5417645" cy="11653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1317" y="2977893"/>
            <a:ext cx="3749243" cy="6953549"/>
            <a:chOff x="1651317" y="2977893"/>
            <a:chExt cx="3749243" cy="6953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3305" y="-498882"/>
              <a:ext cx="7498486" cy="1390709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317" y="2977893"/>
              <a:ext cx="3749243" cy="69535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230" y="3122668"/>
            <a:ext cx="3682619" cy="1120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68236" y="2977893"/>
            <a:ext cx="3749243" cy="6953549"/>
            <a:chOff x="7268236" y="2977893"/>
            <a:chExt cx="3749243" cy="69535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3614" y="-498882"/>
              <a:ext cx="7498486" cy="1390709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8236" y="2977893"/>
              <a:ext cx="3749243" cy="69535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8549" y="3153716"/>
            <a:ext cx="3170686" cy="11756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25770" y="2977893"/>
            <a:ext cx="3749243" cy="6953549"/>
            <a:chOff x="12925770" y="2977893"/>
            <a:chExt cx="3749243" cy="6953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1148" y="-498882"/>
              <a:ext cx="7498486" cy="1390709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25770" y="2977893"/>
              <a:ext cx="3749243" cy="69535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8896" y="4202479"/>
            <a:ext cx="1813993" cy="1880756"/>
            <a:chOff x="8268896" y="4202479"/>
            <a:chExt cx="1813993" cy="18807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8896" y="4202479"/>
              <a:ext cx="1813993" cy="18807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55251" y="4297717"/>
            <a:ext cx="1690280" cy="1690280"/>
            <a:chOff x="13955251" y="4297717"/>
            <a:chExt cx="1690280" cy="16902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55251" y="4297717"/>
              <a:ext cx="1690280" cy="16902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93020" y="4249972"/>
            <a:ext cx="1665837" cy="1785769"/>
            <a:chOff x="2693020" y="4249972"/>
            <a:chExt cx="1665837" cy="17857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3020" y="4249972"/>
              <a:ext cx="1665837" cy="178576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9845" y="3153716"/>
            <a:ext cx="2976457" cy="11756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74278" y="6999852"/>
            <a:ext cx="3222318" cy="23478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61072" y="6916116"/>
            <a:ext cx="3690765" cy="23636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6666" y="7373364"/>
            <a:ext cx="3974013" cy="1463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0381" y="-419254"/>
            <a:ext cx="13750777" cy="11124223"/>
            <a:chOff x="4650381" y="-419254"/>
            <a:chExt cx="13750777" cy="11124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381" y="-419254"/>
              <a:ext cx="13750777" cy="111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896" y="339177"/>
            <a:ext cx="6821449" cy="51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315" y="398783"/>
            <a:ext cx="5417645" cy="1165302"/>
          </a:xfrm>
          <a:prstGeom prst="rect">
            <a:avLst/>
          </a:prstGeom>
        </p:spPr>
      </p:pic>
      <p:grpSp>
        <p:nvGrpSpPr>
          <p:cNvPr id="44" name="그룹 1001"/>
          <p:cNvGrpSpPr/>
          <p:nvPr/>
        </p:nvGrpSpPr>
        <p:grpSpPr>
          <a:xfrm>
            <a:off x="4650381" y="-419254"/>
            <a:ext cx="13750777" cy="11124223"/>
            <a:chOff x="4650381" y="-419254"/>
            <a:chExt cx="13750777" cy="11124223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381" y="-419254"/>
              <a:ext cx="13750777" cy="11124223"/>
            </a:xfrm>
            <a:prstGeom prst="rect">
              <a:avLst/>
            </a:prstGeom>
          </p:spPr>
        </p:pic>
      </p:grpSp>
      <p:grpSp>
        <p:nvGrpSpPr>
          <p:cNvPr id="53" name="그룹 1004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54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pic>
        <p:nvPicPr>
          <p:cNvPr id="55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896" y="339177"/>
            <a:ext cx="6821449" cy="5144582"/>
          </a:xfrm>
          <a:prstGeom prst="rect">
            <a:avLst/>
          </a:prstGeom>
        </p:spPr>
      </p:pic>
      <p:grpSp>
        <p:nvGrpSpPr>
          <p:cNvPr id="56" name="그룹 1005"/>
          <p:cNvGrpSpPr/>
          <p:nvPr/>
        </p:nvGrpSpPr>
        <p:grpSpPr>
          <a:xfrm>
            <a:off x="5075630" y="2442152"/>
            <a:ext cx="3614787" cy="3384349"/>
            <a:chOff x="5075630" y="2442152"/>
            <a:chExt cx="3614787" cy="3384349"/>
          </a:xfrm>
        </p:grpSpPr>
        <p:pic>
          <p:nvPicPr>
            <p:cNvPr id="57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3912" y="915654"/>
              <a:ext cx="7229574" cy="6768697"/>
            </a:xfrm>
            <a:prstGeom prst="rect">
              <a:avLst/>
            </a:prstGeom>
          </p:spPr>
        </p:pic>
        <p:pic>
          <p:nvPicPr>
            <p:cNvPr id="58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5630" y="2442152"/>
              <a:ext cx="3614787" cy="3384349"/>
            </a:xfrm>
            <a:prstGeom prst="rect">
              <a:avLst/>
            </a:prstGeom>
          </p:spPr>
        </p:pic>
      </p:grpSp>
      <p:pic>
        <p:nvPicPr>
          <p:cNvPr id="5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07260" y="1887912"/>
            <a:ext cx="4453781" cy="3662181"/>
          </a:xfrm>
          <a:prstGeom prst="rect">
            <a:avLst/>
          </a:prstGeom>
        </p:spPr>
      </p:pic>
      <p:grpSp>
        <p:nvGrpSpPr>
          <p:cNvPr id="60" name="그룹 1006"/>
          <p:cNvGrpSpPr/>
          <p:nvPr/>
        </p:nvGrpSpPr>
        <p:grpSpPr>
          <a:xfrm>
            <a:off x="9438998" y="2442152"/>
            <a:ext cx="3614787" cy="3384349"/>
            <a:chOff x="9438998" y="2442152"/>
            <a:chExt cx="3614787" cy="3384349"/>
          </a:xfrm>
        </p:grpSpPr>
        <p:pic>
          <p:nvPicPr>
            <p:cNvPr id="6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7280" y="915654"/>
              <a:ext cx="7229574" cy="6768697"/>
            </a:xfrm>
            <a:prstGeom prst="rect">
              <a:avLst/>
            </a:prstGeom>
          </p:spPr>
        </p:pic>
        <p:pic>
          <p:nvPicPr>
            <p:cNvPr id="6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8998" y="2442152"/>
              <a:ext cx="3614787" cy="3384349"/>
            </a:xfrm>
            <a:prstGeom prst="rect">
              <a:avLst/>
            </a:prstGeom>
          </p:spPr>
        </p:pic>
      </p:grpSp>
      <p:pic>
        <p:nvPicPr>
          <p:cNvPr id="63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315" y="398783"/>
            <a:ext cx="5417645" cy="1165302"/>
          </a:xfrm>
          <a:prstGeom prst="rect">
            <a:avLst/>
          </a:prstGeom>
        </p:spPr>
      </p:pic>
      <p:pic>
        <p:nvPicPr>
          <p:cNvPr id="64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0589" y="1887912"/>
            <a:ext cx="4482350" cy="3662179"/>
          </a:xfrm>
          <a:prstGeom prst="rect">
            <a:avLst/>
          </a:prstGeom>
        </p:spPr>
      </p:pic>
      <p:grpSp>
        <p:nvGrpSpPr>
          <p:cNvPr id="65" name="그룹 1007"/>
          <p:cNvGrpSpPr/>
          <p:nvPr/>
        </p:nvGrpSpPr>
        <p:grpSpPr>
          <a:xfrm>
            <a:off x="13876136" y="2442152"/>
            <a:ext cx="3614787" cy="3384349"/>
            <a:chOff x="13876136" y="2442152"/>
            <a:chExt cx="3614787" cy="3384349"/>
          </a:xfrm>
        </p:grpSpPr>
        <p:pic>
          <p:nvPicPr>
            <p:cNvPr id="66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4419" y="915654"/>
              <a:ext cx="7229574" cy="6768697"/>
            </a:xfrm>
            <a:prstGeom prst="rect">
              <a:avLst/>
            </a:prstGeom>
          </p:spPr>
        </p:pic>
        <p:pic>
          <p:nvPicPr>
            <p:cNvPr id="67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6136" y="2442152"/>
              <a:ext cx="3614787" cy="3384349"/>
            </a:xfrm>
            <a:prstGeom prst="rect">
              <a:avLst/>
            </a:prstGeom>
          </p:spPr>
        </p:pic>
      </p:grpSp>
      <p:pic>
        <p:nvPicPr>
          <p:cNvPr id="68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07732" y="1897436"/>
            <a:ext cx="4482350" cy="3633607"/>
          </a:xfrm>
          <a:prstGeom prst="rect">
            <a:avLst/>
          </a:prstGeom>
        </p:spPr>
      </p:pic>
      <p:grpSp>
        <p:nvGrpSpPr>
          <p:cNvPr id="69" name="그룹 1008"/>
          <p:cNvGrpSpPr/>
          <p:nvPr/>
        </p:nvGrpSpPr>
        <p:grpSpPr>
          <a:xfrm>
            <a:off x="9438998" y="6477477"/>
            <a:ext cx="3614787" cy="3384349"/>
            <a:chOff x="9438998" y="6477477"/>
            <a:chExt cx="3614787" cy="3384349"/>
          </a:xfrm>
        </p:grpSpPr>
        <p:pic>
          <p:nvPicPr>
            <p:cNvPr id="70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7280" y="4950979"/>
              <a:ext cx="7229574" cy="6768697"/>
            </a:xfrm>
            <a:prstGeom prst="rect">
              <a:avLst/>
            </a:prstGeom>
          </p:spPr>
        </p:pic>
        <p:pic>
          <p:nvPicPr>
            <p:cNvPr id="71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8998" y="6477477"/>
              <a:ext cx="3614787" cy="3384349"/>
            </a:xfrm>
            <a:prstGeom prst="rect">
              <a:avLst/>
            </a:prstGeom>
          </p:spPr>
        </p:pic>
      </p:grpSp>
      <p:pic>
        <p:nvPicPr>
          <p:cNvPr id="72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1541" y="5923236"/>
            <a:ext cx="4529969" cy="3671702"/>
          </a:xfrm>
          <a:prstGeom prst="rect">
            <a:avLst/>
          </a:prstGeom>
        </p:spPr>
      </p:pic>
      <p:grpSp>
        <p:nvGrpSpPr>
          <p:cNvPr id="73" name="그룹 1009"/>
          <p:cNvGrpSpPr/>
          <p:nvPr/>
        </p:nvGrpSpPr>
        <p:grpSpPr>
          <a:xfrm>
            <a:off x="5075630" y="6454668"/>
            <a:ext cx="3614787" cy="3384349"/>
            <a:chOff x="5075630" y="6454668"/>
            <a:chExt cx="3614787" cy="3384349"/>
          </a:xfrm>
        </p:grpSpPr>
        <p:pic>
          <p:nvPicPr>
            <p:cNvPr id="74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3912" y="4928169"/>
              <a:ext cx="7229574" cy="6768697"/>
            </a:xfrm>
            <a:prstGeom prst="rect">
              <a:avLst/>
            </a:prstGeom>
          </p:spPr>
        </p:pic>
        <p:pic>
          <p:nvPicPr>
            <p:cNvPr id="75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5630" y="6454668"/>
              <a:ext cx="3614787" cy="3384349"/>
            </a:xfrm>
            <a:prstGeom prst="rect">
              <a:avLst/>
            </a:prstGeom>
          </p:spPr>
        </p:pic>
      </p:grpSp>
      <p:pic>
        <p:nvPicPr>
          <p:cNvPr id="76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88217" y="5900427"/>
            <a:ext cx="4577588" cy="3671702"/>
          </a:xfrm>
          <a:prstGeom prst="rect">
            <a:avLst/>
          </a:prstGeom>
        </p:spPr>
      </p:pic>
      <p:grpSp>
        <p:nvGrpSpPr>
          <p:cNvPr id="77" name="그룹 1010"/>
          <p:cNvGrpSpPr/>
          <p:nvPr/>
        </p:nvGrpSpPr>
        <p:grpSpPr>
          <a:xfrm>
            <a:off x="13876136" y="6454668"/>
            <a:ext cx="3614787" cy="3384349"/>
            <a:chOff x="13876136" y="6454668"/>
            <a:chExt cx="3614787" cy="3384349"/>
          </a:xfrm>
        </p:grpSpPr>
        <p:pic>
          <p:nvPicPr>
            <p:cNvPr id="78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4419" y="4928169"/>
              <a:ext cx="7229574" cy="6768697"/>
            </a:xfrm>
            <a:prstGeom prst="rect">
              <a:avLst/>
            </a:prstGeom>
          </p:spPr>
        </p:pic>
        <p:pic>
          <p:nvPicPr>
            <p:cNvPr id="79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76136" y="6454668"/>
              <a:ext cx="3614787" cy="3384349"/>
            </a:xfrm>
            <a:prstGeom prst="rect">
              <a:avLst/>
            </a:prstGeom>
          </p:spPr>
        </p:pic>
      </p:grpSp>
      <p:pic>
        <p:nvPicPr>
          <p:cNvPr id="80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8684" y="5900427"/>
            <a:ext cx="4577588" cy="367170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613716" y="3926429"/>
            <a:ext cx="2692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CI/CD </a:t>
            </a:r>
            <a:r>
              <a:rPr lang="ko-KR" altLang="en-US" sz="3600" dirty="0" smtClean="0">
                <a:solidFill>
                  <a:schemeClr val="bg1"/>
                </a:solidFill>
              </a:rPr>
              <a:t>구축</a:t>
            </a:r>
            <a:r>
              <a:rPr lang="en-US" altLang="ko-KR" sz="36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ROS </a:t>
            </a:r>
            <a:r>
              <a:rPr lang="ko-KR" altLang="en-US" sz="3600" dirty="0" smtClean="0">
                <a:solidFill>
                  <a:schemeClr val="bg1"/>
                </a:solidFill>
              </a:rPr>
              <a:t>통신</a:t>
            </a:r>
            <a:r>
              <a:rPr lang="en-US" altLang="ko-KR" sz="3600" dirty="0" smtClean="0">
                <a:solidFill>
                  <a:schemeClr val="bg1"/>
                </a:solidFill>
              </a:rPr>
              <a:t>(FE)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893193" y="3942528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bg1"/>
                </a:solidFill>
              </a:rPr>
              <a:t>BackEnd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</a:rPr>
              <a:t>설계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DB </a:t>
            </a:r>
            <a:r>
              <a:rPr lang="ko-KR" altLang="en-US" sz="3600" dirty="0" smtClean="0">
                <a:solidFill>
                  <a:schemeClr val="bg1"/>
                </a:solidFill>
              </a:rPr>
              <a:t>설계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350695" y="3926429"/>
            <a:ext cx="2597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이미지 처리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인지 판단 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24817" y="7883570"/>
            <a:ext cx="3337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bg1"/>
                </a:solidFill>
              </a:rPr>
              <a:t>Dijstra</a:t>
            </a:r>
            <a:r>
              <a:rPr lang="en-US" altLang="ko-KR" sz="3600" dirty="0" smtClean="0">
                <a:solidFill>
                  <a:schemeClr val="bg1"/>
                </a:solidFill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경로생성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ROS </a:t>
            </a:r>
            <a:r>
              <a:rPr lang="ko-KR" altLang="en-US" sz="3600" dirty="0" smtClean="0">
                <a:solidFill>
                  <a:schemeClr val="bg1"/>
                </a:solidFill>
              </a:rPr>
              <a:t>통신</a:t>
            </a:r>
            <a:r>
              <a:rPr lang="en-US" altLang="ko-KR" sz="3600" dirty="0" smtClean="0">
                <a:solidFill>
                  <a:schemeClr val="bg1"/>
                </a:solidFill>
              </a:rPr>
              <a:t>(BE)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782600" y="7886700"/>
            <a:ext cx="2135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센서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퓨징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차량 제어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243802" y="7886700"/>
            <a:ext cx="292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bg1"/>
                </a:solidFill>
              </a:rPr>
              <a:t>FrontEnd</a:t>
            </a:r>
            <a:r>
              <a:rPr lang="en-US" altLang="ko-KR" sz="3600" dirty="0" smtClean="0">
                <a:solidFill>
                  <a:schemeClr val="bg1"/>
                </a:solidFill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</a:rPr>
              <a:t>설계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1809" y="-3516713"/>
            <a:ext cx="9496987" cy="9496987"/>
            <a:chOff x="11881809" y="-3516713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1809" y="-3516713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30875" y="729832"/>
            <a:ext cx="8009281" cy="8009281"/>
            <a:chOff x="-1730875" y="729832"/>
            <a:chExt cx="8009281" cy="80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0875" y="729832"/>
              <a:ext cx="8009281" cy="8009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9010" y="953849"/>
            <a:ext cx="9347694" cy="8378016"/>
            <a:chOff x="4469010" y="953849"/>
            <a:chExt cx="9347694" cy="8378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9010" y="953849"/>
              <a:ext cx="9347694" cy="83780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2191" y="295799"/>
            <a:ext cx="9706754" cy="952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1809" y="-3516713"/>
            <a:ext cx="9496987" cy="9496987"/>
            <a:chOff x="11881809" y="-3516713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1809" y="-3516713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30875" y="729832"/>
            <a:ext cx="8009281" cy="8009281"/>
            <a:chOff x="-1730875" y="729832"/>
            <a:chExt cx="8009281" cy="80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0875" y="729832"/>
              <a:ext cx="8009281" cy="8009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2793" y="5289308"/>
            <a:ext cx="18803235" cy="5358491"/>
            <a:chOff x="-512793" y="5289308"/>
            <a:chExt cx="18803235" cy="535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793" y="5289308"/>
              <a:ext cx="18803235" cy="535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5295" y="2901657"/>
            <a:ext cx="6375007" cy="6375007"/>
            <a:chOff x="10255295" y="2901657"/>
            <a:chExt cx="6375007" cy="6375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792" y="-285847"/>
              <a:ext cx="12750014" cy="127500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295" y="2901657"/>
              <a:ext cx="6375007" cy="63750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839" y="409003"/>
            <a:ext cx="4572731" cy="1142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748" y="1004843"/>
            <a:ext cx="9709697" cy="61217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0273" y="3352285"/>
            <a:ext cx="5425052" cy="5473751"/>
            <a:chOff x="10730273" y="3352285"/>
            <a:chExt cx="5425052" cy="5473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273" y="3352285"/>
              <a:ext cx="5425052" cy="54737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6391" y="-419254"/>
            <a:ext cx="7154767" cy="11124223"/>
            <a:chOff x="11246391" y="-419254"/>
            <a:chExt cx="7154767" cy="11124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6391" y="-419254"/>
              <a:ext cx="7154767" cy="111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4800" y="2903873"/>
            <a:ext cx="14596115" cy="11798694"/>
            <a:chOff x="1844800" y="2903873"/>
            <a:chExt cx="14596115" cy="11798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96552" y="-2738768"/>
              <a:ext cx="29192229" cy="23597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4800" y="2903873"/>
              <a:ext cx="14596115" cy="11798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4160" y="3229745"/>
            <a:ext cx="12517395" cy="67870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839" y="409003"/>
            <a:ext cx="4572731" cy="11423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4927" y="292858"/>
            <a:ext cx="10256398" cy="493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68495" y="3423265"/>
            <a:ext cx="6593542" cy="6593542"/>
            <a:chOff x="5868495" y="3423265"/>
            <a:chExt cx="6593542" cy="65935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68495" y="3423265"/>
              <a:ext cx="6593542" cy="6593542"/>
              <a:chOff x="5868495" y="3423265"/>
              <a:chExt cx="6593542" cy="65935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68495" y="3423265"/>
                <a:ext cx="6593542" cy="659354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6386623" y="5577176"/>
              <a:ext cx="5701170" cy="20205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6391" y="-419254"/>
            <a:ext cx="7154767" cy="11124223"/>
            <a:chOff x="11246391" y="-419254"/>
            <a:chExt cx="7154767" cy="11124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6391" y="-419254"/>
              <a:ext cx="7154767" cy="111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4800" y="2903873"/>
            <a:ext cx="14596115" cy="11798694"/>
            <a:chOff x="1844800" y="2903873"/>
            <a:chExt cx="14596115" cy="11798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96552" y="-2738768"/>
              <a:ext cx="29192229" cy="23597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4800" y="2903873"/>
              <a:ext cx="14596115" cy="11798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2993" y="3045754"/>
            <a:ext cx="6359728" cy="7217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3982" y="6477077"/>
            <a:ext cx="5067334" cy="469675"/>
            <a:chOff x="11223982" y="6477077"/>
            <a:chExt cx="5067334" cy="469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23982" y="6477077"/>
              <a:ext cx="5067334" cy="469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57115" y="8288726"/>
            <a:ext cx="4101645" cy="469675"/>
            <a:chOff x="3657115" y="8288726"/>
            <a:chExt cx="4101645" cy="469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7115" y="8288726"/>
              <a:ext cx="4101645" cy="469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0981" y="6654529"/>
            <a:ext cx="3877555" cy="469675"/>
            <a:chOff x="3320981" y="6654529"/>
            <a:chExt cx="3877555" cy="4696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0981" y="6654529"/>
              <a:ext cx="3877555" cy="4696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88987" y="5431763"/>
            <a:ext cx="3877555" cy="469675"/>
            <a:chOff x="3088987" y="5431763"/>
            <a:chExt cx="3877555" cy="4696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8987" y="5431763"/>
              <a:ext cx="3877555" cy="4696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11396" y="4169437"/>
            <a:ext cx="3877555" cy="469675"/>
            <a:chOff x="3111396" y="4169437"/>
            <a:chExt cx="3877555" cy="4696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1396" y="4169437"/>
              <a:ext cx="3877555" cy="4696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839" y="409003"/>
            <a:ext cx="4572731" cy="1142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4927" y="292858"/>
            <a:ext cx="9333436" cy="49385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3878" y="4613121"/>
            <a:ext cx="4659453" cy="23509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6495" y="3517402"/>
            <a:ext cx="2297308" cy="102222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8710" y="4752430"/>
            <a:ext cx="3456413" cy="10222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08425" y="6045193"/>
            <a:ext cx="3053918" cy="10222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81939" y="8055162"/>
            <a:ext cx="1990299" cy="10222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45621" y="3795276"/>
            <a:ext cx="1421642" cy="9734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36092" y="5014037"/>
            <a:ext cx="1437889" cy="10222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3154" y="6168429"/>
            <a:ext cx="2881585" cy="21928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8400" y="6540408"/>
            <a:ext cx="2232118" cy="13556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80472" y="8652218"/>
            <a:ext cx="2274080" cy="1384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6391" y="-419254"/>
            <a:ext cx="7154767" cy="11124223"/>
            <a:chOff x="11246391" y="-419254"/>
            <a:chExt cx="7154767" cy="11124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6391" y="-419254"/>
              <a:ext cx="7154767" cy="111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8406" y="-1593173"/>
            <a:ext cx="8070650" cy="8070650"/>
            <a:chOff x="6278406" y="-1593173"/>
            <a:chExt cx="8070650" cy="8070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406" y="-1593173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4800" y="2903873"/>
            <a:ext cx="14596115" cy="11798694"/>
            <a:chOff x="1844800" y="2903873"/>
            <a:chExt cx="14596115" cy="11798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96552" y="-2738768"/>
              <a:ext cx="29192229" cy="235973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4800" y="2903873"/>
              <a:ext cx="14596115" cy="11798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3360" y="3352315"/>
            <a:ext cx="8684532" cy="65133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44694" y="5733828"/>
            <a:ext cx="3698859" cy="4205842"/>
            <a:chOff x="11444694" y="5733828"/>
            <a:chExt cx="3698859" cy="42058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4694" y="5733828"/>
              <a:ext cx="3698859" cy="42058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839" y="409003"/>
            <a:ext cx="4572731" cy="11423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93" y="292860"/>
            <a:ext cx="10926474" cy="49385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95963" y="3868118"/>
            <a:ext cx="6703008" cy="2472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1809" y="-3516713"/>
            <a:ext cx="9496987" cy="9496987"/>
            <a:chOff x="11881809" y="-3516713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1809" y="-3516713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30875" y="729832"/>
            <a:ext cx="8009281" cy="8009281"/>
            <a:chOff x="-1730875" y="729832"/>
            <a:chExt cx="8009281" cy="80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0875" y="729832"/>
              <a:ext cx="8009281" cy="8009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2793" y="5289308"/>
            <a:ext cx="18803235" cy="5358491"/>
            <a:chOff x="-512793" y="5289308"/>
            <a:chExt cx="18803235" cy="5358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793" y="5289308"/>
              <a:ext cx="18803235" cy="5358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5295" y="2901657"/>
            <a:ext cx="6375007" cy="6375007"/>
            <a:chOff x="10255295" y="2901657"/>
            <a:chExt cx="6375007" cy="6375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792" y="-285847"/>
              <a:ext cx="12750014" cy="127500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295" y="2901657"/>
              <a:ext cx="6375007" cy="63750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315" y="398783"/>
            <a:ext cx="3883712" cy="1165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2843" y="1004843"/>
            <a:ext cx="11585357" cy="6223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0273" y="3352285"/>
            <a:ext cx="5425052" cy="5473751"/>
            <a:chOff x="10730273" y="3352285"/>
            <a:chExt cx="5425052" cy="5473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273" y="3352285"/>
              <a:ext cx="5425052" cy="54737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73325" y="1909781"/>
            <a:ext cx="22814554" cy="9257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15" y="398783"/>
            <a:ext cx="3883712" cy="116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62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7892" y="-3042319"/>
            <a:ext cx="9496987" cy="9496987"/>
            <a:chOff x="11397892" y="-3042319"/>
            <a:chExt cx="9496987" cy="9496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7892" y="-3042319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18581" y="5666601"/>
            <a:ext cx="9496987" cy="9496987"/>
            <a:chOff x="-3218581" y="5666601"/>
            <a:chExt cx="9496987" cy="9496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18581" y="5666601"/>
              <a:ext cx="9496987" cy="949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0323" y="-704188"/>
            <a:ext cx="8070650" cy="8070650"/>
            <a:chOff x="-280323" y="-704188"/>
            <a:chExt cx="8070650" cy="8070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323" y="-704188"/>
              <a:ext cx="8070650" cy="8070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8897" y="3048399"/>
            <a:ext cx="4605497" cy="1591470"/>
            <a:chOff x="2148897" y="3048399"/>
            <a:chExt cx="4605497" cy="1591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97" y="3048399"/>
              <a:ext cx="4605497" cy="1591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8897" y="4639868"/>
            <a:ext cx="4605497" cy="5072737"/>
            <a:chOff x="2148897" y="4639868"/>
            <a:chExt cx="4605497" cy="5072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8897" y="4639868"/>
              <a:ext cx="4605497" cy="5072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7749" y="3002847"/>
            <a:ext cx="4325900" cy="2000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40109" y="3048399"/>
            <a:ext cx="4605497" cy="1591470"/>
            <a:chOff x="6840109" y="3048399"/>
            <a:chExt cx="4605497" cy="15914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0109" y="3048399"/>
              <a:ext cx="4605497" cy="1591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40109" y="4639868"/>
            <a:ext cx="4557783" cy="5072737"/>
            <a:chOff x="6840109" y="4639868"/>
            <a:chExt cx="4557783" cy="50727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0109" y="4639868"/>
              <a:ext cx="4557783" cy="507273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3403" y="2989505"/>
            <a:ext cx="4561271" cy="2025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01104" y="3048399"/>
            <a:ext cx="4605497" cy="1591470"/>
            <a:chOff x="11501104" y="3048399"/>
            <a:chExt cx="4605497" cy="15914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01104" y="3048399"/>
              <a:ext cx="4605497" cy="15914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91580" y="4639868"/>
            <a:ext cx="4605497" cy="5072737"/>
            <a:chOff x="11491580" y="4639868"/>
            <a:chExt cx="4605497" cy="5072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1580" y="4639868"/>
              <a:ext cx="4605497" cy="5072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48897" y="4639868"/>
            <a:ext cx="4605497" cy="2133007"/>
            <a:chOff x="2148897" y="4639868"/>
            <a:chExt cx="4605497" cy="21330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897" y="4639868"/>
              <a:ext cx="4605497" cy="213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40355" y="4639868"/>
            <a:ext cx="4557537" cy="1657050"/>
            <a:chOff x="6840355" y="4639868"/>
            <a:chExt cx="4557537" cy="16570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840355" y="4639868"/>
              <a:ext cx="4557537" cy="16570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3599" y="3016909"/>
            <a:ext cx="4572033" cy="1960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42423" y="7925819"/>
            <a:ext cx="6569078" cy="13848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508" y="359384"/>
            <a:ext cx="8613941" cy="49385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315" y="398783"/>
            <a:ext cx="3883712" cy="11653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9367" y="7254798"/>
            <a:ext cx="5154525" cy="13848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15929" y="8403726"/>
            <a:ext cx="5027887" cy="138482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40967" y="8008532"/>
            <a:ext cx="5297240" cy="13848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7806" y="5031192"/>
            <a:ext cx="4927430" cy="89498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14395" y="5031192"/>
            <a:ext cx="4683249" cy="894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28</Words>
  <Application>Microsoft Office PowerPoint</Application>
  <PresentationFormat>사용자 지정</PresentationFormat>
  <Paragraphs>11</Paragraphs>
  <Slides>27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2023-10-05T23:13:36Z</dcterms:created>
  <dcterms:modified xsi:type="dcterms:W3CDTF">2023-10-05T14:55:04Z</dcterms:modified>
</cp:coreProperties>
</file>